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-fotki.yandex.ru/get/4309/yes06.fa/0_24b15_5cf68e32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428604"/>
            <a:ext cx="6318294" cy="42862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85918" y="4643446"/>
            <a:ext cx="201369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b="1" dirty="0" smtClean="0"/>
              <a:t>[ɒ] </a:t>
            </a:r>
            <a:endParaRPr lang="ru-RU" sz="9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4643446"/>
            <a:ext cx="175881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o</a:t>
            </a:r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x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narasti-nogti.com.ua/wp-content/uploads/2011/03/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428604"/>
            <a:ext cx="4334964" cy="45720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4786322"/>
            <a:ext cx="217239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b="1" dirty="0" smtClean="0"/>
              <a:t>[a</a:t>
            </a:r>
            <a:r>
              <a:rPr lang="tr-TR" sz="9600" b="1" dirty="0" smtClean="0"/>
              <a:t>ı</a:t>
            </a:r>
            <a:r>
              <a:rPr lang="ru-RU" sz="9600" b="1" dirty="0" smtClean="0"/>
              <a:t>] </a:t>
            </a:r>
            <a:endParaRPr lang="ru-RU" sz="9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4786322"/>
            <a:ext cx="287392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wr</a:t>
            </a:r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i</a:t>
            </a:r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te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amysik.ru/images/stories/vospitanie_i_razvitie/igra-go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85728"/>
            <a:ext cx="3214710" cy="478660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5000636"/>
            <a:ext cx="190629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b="1" dirty="0" smtClean="0"/>
              <a:t>[e</a:t>
            </a:r>
            <a:r>
              <a:rPr lang="tr-TR" sz="9600" b="1" dirty="0" smtClean="0"/>
              <a:t>ı</a:t>
            </a:r>
            <a:r>
              <a:rPr lang="ru-RU" sz="9600" b="1" dirty="0" smtClean="0"/>
              <a:t>]</a:t>
            </a:r>
            <a:endParaRPr lang="ru-RU" sz="9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43438" y="5000636"/>
            <a:ext cx="231685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pl</a:t>
            </a:r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ay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amthatiam.narod.ru/A.M._dyhan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85728"/>
            <a:ext cx="3214710" cy="487624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5000636"/>
            <a:ext cx="190629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b="1" dirty="0" smtClean="0"/>
              <a:t>[e</a:t>
            </a:r>
            <a:r>
              <a:rPr lang="tr-TR" sz="9600" b="1" dirty="0" smtClean="0"/>
              <a:t>ı</a:t>
            </a:r>
            <a:r>
              <a:rPr lang="ru-RU" sz="9600" b="1" dirty="0" smtClean="0"/>
              <a:t>]</a:t>
            </a:r>
            <a:endParaRPr lang="ru-RU" sz="9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5000636"/>
            <a:ext cx="276691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ei</a:t>
            </a:r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ght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sobaky.3dn.ru/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5" y="285728"/>
            <a:ext cx="6191293" cy="464347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14414" y="4857760"/>
            <a:ext cx="201369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b="1" dirty="0" smtClean="0"/>
              <a:t>[ɒ] </a:t>
            </a:r>
            <a:endParaRPr lang="ru-RU" sz="9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4786322"/>
            <a:ext cx="209063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</a:t>
            </a:r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o</a:t>
            </a:r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zhaba.ru/_pics/xc6wgiueqoqpal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57166"/>
            <a:ext cx="6056355" cy="450059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4786322"/>
            <a:ext cx="193674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b="1" dirty="0" smtClean="0"/>
              <a:t>[æ]</a:t>
            </a:r>
            <a:endParaRPr lang="ru-RU" sz="9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29190" y="4643446"/>
            <a:ext cx="171450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sbor.ru/news/img/5315-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85728"/>
            <a:ext cx="5856328" cy="450059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4572008"/>
            <a:ext cx="193674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b="1" dirty="0" smtClean="0"/>
              <a:t>[æ]</a:t>
            </a:r>
            <a:endParaRPr lang="ru-RU" sz="9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86182" y="4714884"/>
            <a:ext cx="324800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</a:t>
            </a:r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nce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d3.wikimart.ru/31/c3/abad17e2-d016-4e82-978e-9331c3435a5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7" y="428604"/>
            <a:ext cx="4173211" cy="414340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4500570"/>
            <a:ext cx="188224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b="1" dirty="0" smtClean="0"/>
              <a:t>[e] </a:t>
            </a:r>
            <a:endParaRPr lang="ru-RU" sz="9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86314" y="4429132"/>
            <a:ext cx="212590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</a:t>
            </a:r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900igr.net/datai/russkij-jazyk/Russkij-jazyk/0012-030-Pero-po-latyni-budet-pen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57166"/>
            <a:ext cx="4848225" cy="38576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4572008"/>
            <a:ext cx="188224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b="1" dirty="0" smtClean="0"/>
              <a:t>[e] </a:t>
            </a:r>
            <a:endParaRPr lang="ru-RU" sz="9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4572008"/>
            <a:ext cx="546220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</a:t>
            </a:r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ncil-box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all-notes.com/wp-content/uploads/2012/07/runn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642918"/>
            <a:ext cx="5791200" cy="38576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4714884"/>
            <a:ext cx="286969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	</a:t>
            </a:r>
            <a:r>
              <a:rPr lang="en-US" sz="9600" b="1" dirty="0" smtClean="0"/>
              <a:t>[ʌ] </a:t>
            </a:r>
            <a:endParaRPr lang="ru-RU" sz="9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14876" y="4714884"/>
            <a:ext cx="194316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u</a:t>
            </a:r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faqs.org/photo-dict/photofiles/list/2568/3930jump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85728"/>
            <a:ext cx="3000396" cy="467369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4929198"/>
            <a:ext cx="286969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	</a:t>
            </a:r>
            <a:r>
              <a:rPr lang="en-US" sz="9600" b="1" dirty="0" smtClean="0"/>
              <a:t>[ʌ] </a:t>
            </a:r>
            <a:endParaRPr lang="ru-RU" sz="9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7686" y="5000636"/>
            <a:ext cx="282160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</a:t>
            </a:r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u</a:t>
            </a:r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mp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khstu.ru/rus/ForStudents/Khabarovsk/Khabarovsk7Miracles/amur_tiger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85728"/>
            <a:ext cx="6627330" cy="442915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4929198"/>
            <a:ext cx="217239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600" b="1" dirty="0" smtClean="0"/>
              <a:t>[a</a:t>
            </a:r>
            <a:r>
              <a:rPr lang="tr-TR" sz="9600" b="1" dirty="0" smtClean="0"/>
              <a:t>ı</a:t>
            </a:r>
            <a:r>
              <a:rPr lang="ru-RU" sz="9600" b="1" dirty="0" smtClean="0"/>
              <a:t>] </a:t>
            </a:r>
            <a:endParaRPr lang="ru-RU" sz="9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4786322"/>
            <a:ext cx="254229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</a:t>
            </a:r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i</a:t>
            </a:r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ger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46</Words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123</cp:lastModifiedBy>
  <cp:revision>6</cp:revision>
  <dcterms:created xsi:type="dcterms:W3CDTF">2012-11-17T14:52:57Z</dcterms:created>
  <dcterms:modified xsi:type="dcterms:W3CDTF">2012-11-17T16:58:19Z</dcterms:modified>
</cp:coreProperties>
</file>